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72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9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3236-A4AC-4735-A681-546950C88469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46722-AD52-403F-892C-95275A5E8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569F5-DF51-4226-B8FE-AC741E451F76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850C1-2AAA-4358-BC19-A197ABF02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7699B-7A56-40D0-80FD-CAB900A527F5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B8ECE-86C8-4140-9D22-3DC8909A1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2756B-0422-4F68-BA74-66A2858AE1D0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5EF9E-7E56-4ADB-B909-1181A1543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59127-ACEC-4CC4-94D7-F82713F4F5AB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DD2F2-76AD-4C47-B65E-57DB3EF3B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8A423-5E46-4BB9-BB2D-CC76E1FD662A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69831-FE7F-419A-A38A-729DB40D6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2E524-EDBC-42FA-8B9D-6D9192B90FB5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9BD38-5CF5-4D16-BD71-FD5A2DB6E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FFCB9-1F06-4B30-9151-EAEFF1DE4FFB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C6CE-3C03-44A9-A89A-AA192B955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11327-2721-48A5-9D43-D89D566D31B4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0BA44-8D08-4121-95C6-466E07B22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9B79-1A2B-4477-8C06-A455A463CF08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4CF0D-250A-4068-B427-E9CFC6B39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D0C9F-235D-445A-B614-C4538EF634C7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67D3E-0B6F-43A2-B32C-0BB640DB9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23F8E7-9CC6-479C-B7A3-FB6FCC484C00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4648B0-1554-4F14-8141-67F1D2F9E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588" y="0"/>
            <a:ext cx="9145588" cy="6858000"/>
          </a:xfrm>
        </p:spPr>
      </p:pic>
      <p:sp>
        <p:nvSpPr>
          <p:cNvPr id="13315" name="AutoShape 4" descr="Hi Mobile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6" name="AutoShape 6" descr="Hi Mobile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7" name="AutoShape 8" descr="Hi Mobile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8" name="AutoShape 10" descr="Hi Mobile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6375" y="1557338"/>
            <a:ext cx="5734050" cy="448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Презентация к НОД по развитию речи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«Экскурсия в лесной кинотеатр» 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с использованием элементов моделирования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 b="1">
              <a:solidFill>
                <a:srgbClr val="4F6228"/>
              </a:solidFill>
              <a:latin typeface="Comic Sans MS" pitchFamily="66" charset="0"/>
            </a:endParaRPr>
          </a:p>
          <a:p>
            <a:pPr algn="ctr"/>
            <a:r>
              <a:rPr lang="ru-RU" b="1">
                <a:solidFill>
                  <a:srgbClr val="4F6228"/>
                </a:solidFill>
                <a:latin typeface="Comic Sans MS" pitchFamily="66" charset="0"/>
              </a:rPr>
              <a:t>Воспитатель: </a:t>
            </a:r>
            <a:r>
              <a:rPr lang="ru-RU" b="1">
                <a:solidFill>
                  <a:srgbClr val="4F6228"/>
                </a:solidFill>
              </a:rPr>
              <a:t>Дудина Галина Павловна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3320" name="Picture 8" descr="Социальная сеть для Славян - Отправить виртуальный подарок д…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924175"/>
            <a:ext cx="2894012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3094"/>
            <a:ext cx="9145588" cy="6858000"/>
          </a:xfrm>
        </p:spPr>
      </p:pic>
      <p:pic>
        <p:nvPicPr>
          <p:cNvPr id="14339" name="Picture 4" descr="http://im0-tub-ru.yandex.net/i?id=f1b64726e9dbf5869f36d38fab8d442e-25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844675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 descr="http://im0-tub-ru.yandex.net/i?id=373fad1292cb8dc9dd64a29d50b4a18b-82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700213"/>
            <a:ext cx="19431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2" descr="Inflatable Beach Ball (16&quot;),Wholesale ch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35734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 descr="http://im3-tub-ru.yandex.net/i?id=883538c30e6b499ca02a8bec1c98a44c-136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42211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http://im0-tub-ru.yandex.net/i?id=bde141f61c3c594b19dbf0332b0f2e30-28-144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3860800"/>
            <a:ext cx="8969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588" y="0"/>
            <a:ext cx="9145588" cy="6858000"/>
          </a:xfrm>
        </p:spPr>
      </p:pic>
      <p:pic>
        <p:nvPicPr>
          <p:cNvPr id="15363" name="Picture 4" descr="http://im0-tub-ru.yandex.net/i?id=f1b64726e9dbf5869f36d38fab8d442e-25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412875"/>
            <a:ext cx="17287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0" descr="http://im0-tub-ru.yandex.net/i?id=373fad1292cb8dc9dd64a29d50b4a18b-82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628775"/>
            <a:ext cx="19431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2" descr="Inflatable Beach Ball (16&quot;),Wholesale ch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40052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4" descr="http://im3-tub-ru.yandex.net/i?id=883538c30e6b499ca02a8bec1c98a44c-136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4652963"/>
            <a:ext cx="113982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AutoShape 4" descr="Hi Mobile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8" name="AutoShape 6" descr="Hi Mobile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9" name="AutoShape 8" descr="Hi Mobile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0" name="AutoShape 10" descr="Hi Mobile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5371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1913" y="2492375"/>
            <a:ext cx="1589087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588" y="0"/>
            <a:ext cx="9145588" cy="6858000"/>
          </a:xfrm>
        </p:spPr>
      </p:pic>
      <p:pic>
        <p:nvPicPr>
          <p:cNvPr id="16387" name="Picture 10" descr="http://im0-tub-ru.yandex.net/i?id=373fad1292cb8dc9dd64a29d50b4a18b-82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557338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2" descr="Inflatable Beach Ball (16&quot;),Wholesale ch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3860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4" descr="http://im3-tub-ru.yandex.net/i?id=883538c30e6b499ca02a8bec1c98a44c-136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4365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3644900"/>
            <a:ext cx="12239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213" y="1628775"/>
            <a:ext cx="1728787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588" y="0"/>
            <a:ext cx="9145588" cy="6858000"/>
          </a:xfrm>
        </p:spPr>
      </p:pic>
      <p:pic>
        <p:nvPicPr>
          <p:cNvPr id="17411" name="Picture 12" descr="Inflatable Beach Ball (16&quot;),Wholesale ch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0052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4" descr="http://im3-tub-ru.yandex.net/i?id=883538c30e6b499ca02a8bec1c98a44c-136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4263" y="4365625"/>
            <a:ext cx="11525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3789363"/>
            <a:ext cx="1228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1484313"/>
            <a:ext cx="18002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0200" y="620713"/>
            <a:ext cx="2014538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588" y="0"/>
            <a:ext cx="9145588" cy="6858000"/>
          </a:xfrm>
        </p:spPr>
      </p:pic>
      <p:pic>
        <p:nvPicPr>
          <p:cNvPr id="18435" name="Picture 8" descr="Социальная сеть для Славян - Отправить виртуальный подарок д…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484313"/>
            <a:ext cx="4144963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588" y="0"/>
            <a:ext cx="9145588" cy="6858000"/>
          </a:xfrm>
        </p:spPr>
      </p:pic>
      <p:pic>
        <p:nvPicPr>
          <p:cNvPr id="19459" name="Picture 12" descr="Inflatable Beach Ball (16&quot;),Wholesale ch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2211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Социальная сеть для Славян - Отправить виртуальный подарок д…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4581525"/>
            <a:ext cx="135096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3573463"/>
            <a:ext cx="144462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1628775"/>
            <a:ext cx="15843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412875"/>
            <a:ext cx="1798638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5588" cy="7046913"/>
          </a:xfrm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412875"/>
            <a:ext cx="1871663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Социальная сеть для Славян - Отправить виртуальный подарок д…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4652963"/>
            <a:ext cx="13382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1989138"/>
            <a:ext cx="1743075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4437063"/>
            <a:ext cx="1228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5963" y="2276475"/>
            <a:ext cx="1928812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21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Галина</cp:lastModifiedBy>
  <cp:revision>22</cp:revision>
  <dcterms:modified xsi:type="dcterms:W3CDTF">2016-02-09T08:54:43Z</dcterms:modified>
</cp:coreProperties>
</file>