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81" r:id="rId5"/>
    <p:sldId id="268" r:id="rId6"/>
    <p:sldId id="26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6" r:id="rId41"/>
    <p:sldId id="317" r:id="rId42"/>
    <p:sldId id="318" r:id="rId43"/>
    <p:sldId id="315" r:id="rId44"/>
    <p:sldId id="319" r:id="rId45"/>
    <p:sldId id="320" r:id="rId46"/>
    <p:sldId id="321" r:id="rId47"/>
    <p:sldId id="322" r:id="rId48"/>
    <p:sldId id="323" r:id="rId49"/>
    <p:sldId id="266" r:id="rId50"/>
    <p:sldId id="280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38" autoAdjust="0"/>
    <p:restoredTop sz="92525" autoAdjust="0"/>
  </p:normalViewPr>
  <p:slideViewPr>
    <p:cSldViewPr>
      <p:cViewPr varScale="1">
        <p:scale>
          <a:sx n="95" d="100"/>
          <a:sy n="95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3F710A-B0BA-4A0F-A436-3593BC2DA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74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75E98-E34F-43DB-B04D-F78E1A5DB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9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A919DB5-DC7D-45D4-9BE5-4F108E7FF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82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0A7F8-FDEB-4CED-931C-938A0413B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7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13D648-6BE4-468E-83F1-610B4C4D5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99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4474-9C83-413E-8E2C-DC3BA3C44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33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A12D-9FF4-44ED-B2A4-0DBC94AA6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58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BAB39-DFF2-4AD2-ADE9-8B7A8292C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37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F6E21-1D10-4D32-8562-6BBEB892D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F286-214D-4B0D-B67E-0A0E9B38F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0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5FAFE0-F32B-4F83-BED7-2A5690074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5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BAAE95C-6B0D-4CBD-B80F-2E36F81D7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9" r:id="rId2"/>
    <p:sldLayoutId id="2147483861" r:id="rId3"/>
    <p:sldLayoutId id="2147483858" r:id="rId4"/>
    <p:sldLayoutId id="2147483857" r:id="rId5"/>
    <p:sldLayoutId id="2147483856" r:id="rId6"/>
    <p:sldLayoutId id="2147483855" r:id="rId7"/>
    <p:sldLayoutId id="2147483854" r:id="rId8"/>
    <p:sldLayoutId id="2147483862" r:id="rId9"/>
    <p:sldLayoutId id="2147483853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07950" y="1020763"/>
            <a:ext cx="8928100" cy="2447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/>
              <a:t>Новый взгляд на родительское собрание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 smtClean="0"/>
          </a:p>
        </p:txBody>
      </p:sp>
      <p:pic>
        <p:nvPicPr>
          <p:cNvPr id="6147" name="Picture 4" descr="MC90034329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87788"/>
            <a:ext cx="275431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2916238" y="5229225"/>
            <a:ext cx="6227762" cy="146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/>
              <a:t>МБДОУ Трубчевский детский сад «Дельфин»</a:t>
            </a:r>
          </a:p>
          <a:p>
            <a:pPr algn="ctr"/>
            <a:r>
              <a:rPr lang="ru-RU" i="0"/>
              <a:t>Воспитатель: Дудина Г.П.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ГОДОВОЙ КРУГ СОБРАНИЙ-ВСТРЕЧ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Годовой круг собраний-встреч с родителями необходимо планировать в каждой возрастной группе дошкольной организации</a:t>
            </a:r>
          </a:p>
          <a:p>
            <a:pPr algn="just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 предусмотреть круг встреч с родителями всей дошкольной организации, имеются ввиду собрания-встречи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общесадовские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58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Рассмотрим годовой круг собраний-встреч с родителями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примере вновь поступивших в детский сад детей.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7956376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>
                <a:latin typeface="Times New Roman" panose="02020603050405020304" pitchFamily="18" charset="0"/>
                <a:cs typeface="Times New Roman" pitchFamily="18" charset="0"/>
              </a:rPr>
              <a:t>Первая встреча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установление контакта между педагогами и родителями. Результатом такой встречи может быть определение границ взаимодействия, дистанции в диалоге, его составляющих.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Роль ведущего такую встречу воспитателя группы и других педагогов, принимающих активное участие в ней на этом этапе, – корректное наблюдение за родителями, определение типа поведения родителей в коммуникации, особенностей реакции, характера вербальных и невербальных контактов.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Опытные педагоги уже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первой встрече способны получить важную информацию об отношении родителей к ребенку, истории его развития, отметить целевые установки родителей и другие проявления воспитательного потенциала семьи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Родители, в свою очередь, могут оценить возможности педагогов дошкольного учреждения и, что особенно важно, заинтересоваться  серьезным и продолжительным диалогом в контексте собраний-встреч.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9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836712"/>
            <a:ext cx="7776864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встреча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–определение общих для детского сада и семьи проблем воспитания детей. Результатом этой встречи может стать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проблем и согласие решать их совместно.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второй встречи родители и педагоги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определяют, проясняют, обозначают проблемы на языке трудностей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Впоследствии (в период между встречами) каждая проблема индивидуально обсуждается, выдвигается гипотеза ее появления.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2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992888" cy="64807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Следующее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 немаловажное – принять решение работать над проблемами.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Этому посвящена третья встреча.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понимание ценности взаимодействия в диаде «педагог – родитель»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проблемном поле воспитания детей,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совместного решения действовать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унижая достоинства ребенка и родителя. Результатом взаимодействия может стать проект сотрудничества детского сада и семьи.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необходимо представить план действий, стратегию поведения, которые приведут педагогов и родителей к выходу из создавшейся ситуации.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Найдя оптимальные решения, приняв их для себя, родители и педагоги могут  переходить к активным действиям.</a:t>
            </a: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57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239000" cy="4846638"/>
          </a:xfrm>
        </p:spPr>
        <p:txBody>
          <a:bodyPr/>
          <a:lstStyle/>
          <a:p>
            <a:pPr algn="just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Четвертая встреча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–установление обратной связи.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– высказывание своей точки зрения на содержание, формы и в целом результат взаимодействия педагогов и родителей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проблемном поле воспитания 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9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7776864" cy="54006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«годовой круг встреч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выбрано не случайно.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Развитие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идет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кругам спирали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Каждый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круг – это встречи по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поводу вхождения ребенка в мир природы, предметов, социума, его восхождения по скалистой лестнице образования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всегда сопряжено с трудностями, преодолеть которые на сложном пути развития ему помогают взрослые: родители и педагоги.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7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Признаками успешного проведения собраний-встреч являются: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7848872" cy="4846638"/>
          </a:xfrm>
        </p:spPr>
        <p:txBody>
          <a:bodyPr/>
          <a:lstStyle/>
          <a:p>
            <a:pPr algn="just" eaLnBrk="1" hangingPunct="1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направленность встреч на помощь родителям и поддержку их в воспитании детей;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искреннее выражение своих чувств, умение управлять ими; 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внимательность и чуткость к эмоциональному состоянию  родителей и других членов семьи, участвующих в собрании;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способность ставить перед участниками собрания открытые и закрытые  вопросы,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фиксировать внимание на главных мыслях, чувствах, предъявляемых участниками;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умение перефразировать (проясняя смысл) и обобщать важнейшие высказывания родителей;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способность держать  паузу;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способность выдвигать гипотезы, понятно формулируя их для присутствующих на встрече;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способность подвести собрание к  принятию совместного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1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Исходя из перечисленных признаков, ведущему собрание-встречу важно научиться: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7848872" cy="4846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уважать права родителей, соблюдать  меру, дистанцию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границы диалога;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верить в уникальность родителей и способность найти (при незначительной поддержке со стороны) способы решения проблемы;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эмоционально (словами и жестами, мимикой) поддерживать родителей;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активно (по определению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Ю.Б.Гиппенрейтер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слушать родителей, предоставляя им возможность рассказать о  трудностях в воспитании ребенка;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определяя проблему, находиться в контексте рассказа родителей о ребенке, не торопиться с выводами и рекомендациями,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 лишь создавать условия для инсайда (показывать ситуацию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зеркале своего восприятия, прояснять смысл высказываний, говорить о своих чувствах);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стремиться к пониманию и совместному решению проблем.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Ведущими собраний-встреч могут быть: воспитатель, старший воспитатель, заведующий, медицинская сестра, музыкальный руководитель,  психолог,  инструктор по физической культуре, логопед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43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ТЕМАТИКА</a:t>
            </a:r>
            <a:br>
              <a:rPr lang="ru-RU" sz="3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РОДИТЕЛЬСКИХ СОБРАНИЙ-ВСТРЕЧ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0" y="1124744"/>
            <a:ext cx="4032448" cy="41148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Возрастные особенности  детей.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Задачи воспитания и обучения детей.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Здоровый ребенок.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Мир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детской игры.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Социальный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мир отношений.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общаться с ребенком?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Семейные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традиции.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Эмоциональное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развитие детей.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Растим детей патриотами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Летний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отдых в семье.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дорога.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707904" y="1124744"/>
            <a:ext cx="4392488" cy="4114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Скоро в школу.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Миссия родителя.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Материнство.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Отцовство.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Родительская мудрая любовь.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Совесть рода.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Ответственность за слова.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Добромыслие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Роскошь общения детей и родителей.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Нежность в семье.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Родительское сердце.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Постижение красоты.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7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6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ПРОВЕДЕНИЮ СОБРАНИЙ-ВСТРЕЧ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124744"/>
            <a:ext cx="8352928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Собрания-встречи могут проходить в разных формах и носить интригующие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дискуссионные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качели, круглый стол с острыми углами, вечер вопросов и ответов, встречи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отцов, встречи мам, семейные гостиные, диспуты и т.д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Информацию для собраний-встреч необходимо отбирать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логике заявленной темы, продумывая способы ее подачи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важно, поскольку «на слух» воспринимается лишь 25% информации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несколько дней до встречи (не менее недели),  родителям предлагается обратить внимание на объявление, в котором указывается тема и форма собрания.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Цель встречи формулируется так, чтобы родители понимали значимость и важность этого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события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объявлении указывается время, место, регламент собрания-встречи. Важно приготовить индивидуальные приглашения, украшенные с помощью детей.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родителями, которые не смогут прийти на встречу, в последующем проводится индивидуальная беседа.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4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0" dirty="0" smtClean="0"/>
              <a:t>Родительское собрание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  </a:t>
            </a:r>
            <a:r>
              <a:rPr lang="ru-RU" b="1" smtClean="0"/>
              <a:t>«Групповые родительские собрания  важная и действенная  форма работы воспитателя и коллектива родителей, которая помогает познакомить родителей с задачами, содержанием и методами воспитания детей данного возраста в детском саду»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b="1" smtClean="0"/>
          </a:p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/>
              <a:t>А.С. Макаренко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9392"/>
            <a:ext cx="7992888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приемной комнате и других помещениях, в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которых ежедневно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бывают родители, а также для самого собрания необходимо подготовить наглядный материал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оформить в соответствии с темой витрины, уголки для родителей,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организовать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выставку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продуктов детской деятельности,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стенды с описанием индивидуальных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достижений воспитанников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выставку методической литературы по вопросам воспитания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дошкольника (в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том числе в электронном виде), видеоматериалы.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Важно продумать время начала собрания и регламент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(не дольше полутора часов), о чем сообщается родителям в начале встречи, место проведения и расположение родителей.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Диалогу способствует размещение родителей за столами, поставленными в круг либо полукругом.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6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172400" cy="4846638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Собрания-встречи можно проводить в методическом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кабинете,музыкальном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зале, спортивном зале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других помещениях.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Раздвигая границы восприятия детского сада, воспитатели и специалисты помогают родителям понять значение этих помещений для организации педагогического процесса.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родителями необходимо поговорить о том, где будут находиться дети в момент собрания-встречи.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у родителей нет возможности оставить их дома, воспитатель совместно с администрацией детского сада решает вопрос занятости детей.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также продумать место временной раздевалки для родителей, заранее предупредив их о сменной обуви.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течение встречи важно соблюдать законы диалога, не нарушая права родителей на обратную связь с ведущим собрание педагогом.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0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 следить за временем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завершить собрание-встречу 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установленное время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11362"/>
            <a:ext cx="7516688" cy="4846638"/>
          </a:xfrm>
        </p:spPr>
        <p:txBody>
          <a:bodyPr/>
          <a:lstStyle/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Цените и уважайте свое время и время ваших коллег-родителей!)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какой-то вопрос останется без ответа, можно перенести его обсуждение на следующую встречу либо обсудить его в формате консультации, тренинга, другой формы.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использовать подобные ситуации или специально создавать их и держать интригу для дальнейших встреч.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Собрание-встреча принесёт родителям и воспитателям новое знание о себе и о другом, если в нем примет участие педагог-психолог, владеющий следующими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методами  взаимодействия с родителями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9725"/>
            <a:ext cx="8100392" cy="4846638"/>
          </a:xfrm>
        </p:spPr>
        <p:txBody>
          <a:bodyPr/>
          <a:lstStyle/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Метод групповой дискуссии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повышающий психолого-педагогическую грамотность родителей, позволяющий выявить индивидуальные стереотипы в воспитании. По мере развертывания дискуссии в нее можно включать элементы проигрывания ситуаций.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видеокоррекции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суть которого состоит в проигрывании  заданий, при этом ведется или представляется сделанная ранее видеозапись поведения родителя и ребенка, родителя и педагога, педагога и ребёнка, которая затем просматривается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анализируется.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Метод игры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который помогает моделировать и воспроизводить ситуации проблем воспитания детей, а также проблем взаимодействия в триаде «ребёнок – педагог – родитель».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9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776864" cy="4846638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совместных действий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основанный на выполнении родителем и педагогом совместных действий, заданий. После выполнения задания проводится самоанализ и анализ.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конструктивного спора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помогает сравнивать различные точки зрения родителей и педагогов на воспитание ребёнка, разрешение проблемных ситуаций, помогает прислушиваться друг к другу, выбирать наиболее рациональные и эффективные подходы  на основе сотрудничества.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вербальной дискуссии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обучающий культуре диалога в семье,  обществе, вырабатывает умение аргументировать свои доводы и внимательно рассматривать аргументы другого человека, в том числе и собственного ребёнка.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7776864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нередко переживают по поводу того, что не все родители откликаются на предложение прийти на консультацию, собрание, родительскую конференцию: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«Им же так нужны эти знания», «Кому, как ни этой семье нужно было прийти на собрание».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информация дошла до того, кому она предназначена (маме и папе, бабушке и дедушке), ее необходимо повторять.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при повторе создаётся ее избыточность, то есть гарантированная полнота восприятия.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61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же функции должно выполнять родительское собрание-встреча?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172400" cy="4846638"/>
          </a:xfrm>
        </p:spPr>
        <p:txBody>
          <a:bodyPr/>
          <a:lstStyle/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с содержанием и методикой образовательного процесса в ДОО, с примерными образовательными программами, их целями и задачами.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пап и мам, которое может выражаться в информировании родителей об особенностях конкретного возраста, условиях успешного взаимодействия с детьми и т.д. </a:t>
            </a:r>
          </a:p>
          <a:p>
            <a:pPr marL="457200" indent="-45720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Вовлечение родителей в совместную с детьми деятельность (праздники, конкурсы, экскурсии, походы и т.п.).</a:t>
            </a:r>
          </a:p>
          <a:p>
            <a:pPr marL="457200" indent="-45720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Совместное решение организационных вопросов (организация развивающей среды группы,  прогулочного участка, совместного праздника, ремонта группы и другое).</a:t>
            </a:r>
          </a:p>
          <a:p>
            <a:pPr marL="457200" indent="-45720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Переживание, проживание нескольких часов вместе, полезных часов действия; это объединение равных; это признание множественности истин, это открытость целевых установок; это удивление и одобрение; это поиск ответов на вопросы; это опыт взаимодействия, это возможность критически отнестись к ситуации, к себе.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1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7776864" cy="4846638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Согласование, координация, интеграция усилий дошкольной организации и семьи в создании условий для развития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духовно богатой, нравственно-чистой, физически здоровой личности ребёнка.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педагогической культуры родителей.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Сплочение родительского коллектива.</a:t>
            </a:r>
          </a:p>
          <a:p>
            <a:pPr marL="514350" indent="-514350" algn="just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Выработка коллективных решений и единых требований к воспитанию детей.</a:t>
            </a:r>
          </a:p>
          <a:p>
            <a:pPr marL="514350" indent="-514350" algn="just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Пропаганда успешного опыта семейного воспитания.</a:t>
            </a:r>
          </a:p>
          <a:p>
            <a:pPr marL="514350" indent="-514350" algn="just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неверных действий по отношению к своему сыну или дочери.</a:t>
            </a:r>
          </a:p>
          <a:p>
            <a:pPr marL="514350" indent="-514350" algn="just" eaLnBrk="1" hangingPunct="1">
              <a:buFont typeface="+mj-lt"/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совместной деятельности воспитателей, детей и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2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и проведение собрания-встречи.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чего начинается подготовка к родительскому собранию-встрече?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8019725" cy="484663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темы-проблемы.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посоветоваться с родителями детей относительно того, какие вопросы и проблемы их интересуют.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тем можно почерпнуть из социально-педагогической диагностики семей Вашей группы, то проблемное поле, которое покажет диагностика семей, может стать кругом тем собраний-встреч на год, а может быть, и весь период пребывания дошкольника в детском саду.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7776864" cy="4846638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Следующий шаг – это определение цели-результата собрания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Организующим собрание-встречу необходимо знать: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зачем Вы проводите эту встречу?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 будет являться главным, ведущим в Вашем общении?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каких результатов в общении Вы хотите достичь?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каким выводам Вы будете устремлять участников собрания встречи?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цель-результат – это предполагаемый прогноз итога собрания-встречи.</a:t>
            </a:r>
          </a:p>
          <a:p>
            <a:pPr marL="0" inden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Содержание собрания-встречи необходимо выстраивать в логике проблемного поля, поставленного в целевой части.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6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5124549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Истинный смысл родительского собрания – </a:t>
            </a:r>
            <a:r>
              <a:rPr lang="ru-RU" sz="3600" u="sng" dirty="0" smtClean="0">
                <a:solidFill>
                  <a:schemeClr val="tx2">
                    <a:lumMod val="50000"/>
                  </a:schemeClr>
                </a:solidFill>
              </a:rPr>
              <a:t>встретиться, чтобы вместе поговорить о проблемах и найти способы их решения, узнать о достижениях друг друга </a:t>
            </a:r>
            <a:r>
              <a:rPr lang="ru-RU" sz="4000" u="sng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4000" u="sng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8195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7488832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Далее следует определить форму проведения собрания-встречи.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Собрания могут проводиться в форме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лекции (в роли лектора – педагог, психолог, врач), дискуссии, работы по группам для обсуждения важнейших вопросов работы и т.д. 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Определившись с тематикой, формой проведения и содержанием собрания-встречи, необходимо подготовить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иллюстрации, документы, книги, дидактические пособия, результаты продуктивной деятельности детей.</a:t>
            </a:r>
          </a:p>
          <a:p>
            <a:pPr marL="0" indent="0"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Важно установить время проведения собрания и подготовить для его проведения помещение, позаботившись о его чистоте, проветривании и обеспечении мест для всех участников.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Информация о времени и месте проведения собрания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должна быть донесена до родителей заблаговременно. Такое оповещение позволит родителям скорректировать свои планы на вечер и найти время для посещения собрания-встречи. 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9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920880" cy="4846638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Следует заранее договориться со специалистами, которые помогут вам провести собрание, – педагогами дополнительного образования, психологом, медицинскими работниками.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Очень хорошо, если удастся привлечь к подготовке собрания родителей.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Если в планах стоит выступление родителей, необходимо хотя бы в общих чертах обговорить основные тезисы, направления выступления.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Основное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выступление на собрании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 должно занимать много времени – вечером после работы большинство родителей вряд ли адекватно его воспримут.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Необходимо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иметь чёткий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план проведения собрания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после выступления выделить время на вопросы родителей, обсуждение иных тем.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8.Воспитателю необходимо помнить, что родительское собрание-встреча, на котором происходит личная встреча с родителями его воспитанников, – важное средство формирования мнения пап и мам о дошкольной организации.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2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5" y="0"/>
            <a:ext cx="8070371" cy="1143000"/>
          </a:xfrm>
        </p:spPr>
        <p:txBody>
          <a:bodyPr>
            <a:noAutofit/>
          </a:bodyPr>
          <a:lstStyle/>
          <a:p>
            <a:pPr algn="ctr"/>
            <a:r>
              <a:rPr lang="ru-RU" sz="3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родительского собрания-встречи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Выбор вида и формы, методы проведения родительского собрания-встречи зависят от его тематики и поставленных целей.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Среди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можно выделить: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организационные,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собрания по плану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просвещения (например, лекция с привлечением психолога об условиях успешного общения родителей и детей),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тематические, собрания-диспуты по актуальным проблемам в воспитании ребёнка.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9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Рассмотрим некоторые из методов подробно: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7632848" cy="4846638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Выбери дистанцию.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Ход. Педагог объявляет какой-нибудь предмет символом обсуждаемой темы встречи с родителями и ставит его в центре комнаты.  Затем педагог предлагает родителям встать на таком расстоянии от предмета, которое могло бы лучше всего продемонстрировать их близость или отдалённость по отношению к теме встречи.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каждый из родителей одним предложением объясняет выбранное им расстояние.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9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7920880" cy="4846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Комментарий.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подходит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прояснения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в группе родителей.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даёт возможность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встречи тем родителям, которые не всегда могут (или им не всегда удаётся) выразить словами своё отношение к чему-либо.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Важно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знать, что некоторыми родителями этот метод может рассматриваться как детская забава.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Встреча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«Игры в семье». В центре аудитории лежит детская настольно-печатная игра. Родители становятся вокруг игры на различном от нее расстоянии согласно своему отношению к данной игре.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5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7427028" cy="4550016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высказывания родителей: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встала очень близко к игре, поскольку считаю очень важным создание в семье условий для развития детской игры»;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встал далеко от игры, потому что считаю, что это пустая трата времени. Дети должны играть сами. Семья тут ни при чем».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4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2747"/>
            <a:ext cx="7239000" cy="62696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Использование игровых ситуаций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7704856" cy="48466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Автопортрет.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Воспитатель предлагает родителям создать свой автопортрет и представить его всем присутствующим. Портрет можно нарисовать. Родители могут выбрать несколько предметов, которые представляют их как личность, как специалистов, и с их помощью представить себя окружающим.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Кто он?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Воспитатель предлагает описать внешность, особые приметы какого-либо человека, не называя его имени. Работа ведётся в группах или в парах. Каждая группа выбирает участника, описывает его, а все остальные угадывают, кто это.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Победит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группа, которая больше всех угадает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представленных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участников.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1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704856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предмета.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участников должен положить на стол три предмета, которые есть у него под рукой или в сумке. Его сосед, глядя на эти предметы, должен определить склонности и интересы их владельца.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Самореклама.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из участников должен каким-либо образом заявить о себе. Это может быть «объявление в газете» (несколько строчек) или «реклама на радио, телевидении».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«рекламе» или «объявлении» необходимо указать главную цель сообщения.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Фантастическая автобиография.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предлагается придумать себе необычайную автобиографию (можно «жить» в другой стране, другом измерении, на другой планете и т. д.).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05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7776864" cy="484663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Стул для вопросов.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участников родительского собрания садится на стул в центре комнаты. Остальные задают ему вопросы, связанные с обсуждаемой проблемой. Тематика вопросов может быть шуточной. Об этом следует заранее договориться. Сидящий на стуле должен быстро и правильно отвечать на вопросы. В качестве арбитра и ведущего выступает воспитатель. Участнику необходимо как можно дольше продержаться на стуле. В случае задержки или неправильного ответа его место занимает тот, чей вопрос был последним.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2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для первого родительского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собрания-встречи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100392" cy="484663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родительском собрании воспитатель знакомится с родителями и знакомит их друг с другом. И в этом случае можно использовать игру, например, одну из приведённых ниже.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Бинго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Разговаривая друг с другом, родители находят среди участников собрания людей, в чем-то на себя похожих, например: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в феврале; любит тихие вечера;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большую коллекцию марок;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нравится зима;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любит море и т. д.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нужно найти как можно больше людей, которые имеют схожие с ними качества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Предмет моего детства.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столе раскладывают различные предметы.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может быть мячик, кукла, записка и др. Каждый выбирает для себя тот предмет, который связан с его детством,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рассказывает соответствующий эпизод из своей жизни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2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267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   </a:t>
            </a:r>
            <a:r>
              <a:rPr lang="ru-RU" sz="3600" b="1" smtClean="0"/>
              <a:t>«Скажи мне, и я забуду. </a:t>
            </a:r>
          </a:p>
          <a:p>
            <a:pPr>
              <a:buFont typeface="Wingdings 2" pitchFamily="18" charset="2"/>
              <a:buNone/>
            </a:pPr>
            <a:r>
              <a:rPr lang="ru-RU" sz="3600" b="1" smtClean="0"/>
              <a:t>  Покажи мне, и я, может быть, запомню.</a:t>
            </a:r>
          </a:p>
          <a:p>
            <a:pPr>
              <a:buFont typeface="Wingdings 2" pitchFamily="18" charset="2"/>
              <a:buNone/>
            </a:pPr>
            <a:r>
              <a:rPr lang="ru-RU" sz="3600" b="1" smtClean="0"/>
              <a:t>  Вовлеки меня, и я пойму»</a:t>
            </a:r>
          </a:p>
          <a:p>
            <a:pPr>
              <a:buFont typeface="Wingdings 2" pitchFamily="18" charset="2"/>
              <a:buNone/>
            </a:pPr>
            <a:endParaRPr lang="ru-RU" sz="3600" b="1" smtClean="0"/>
          </a:p>
          <a:p>
            <a:pPr algn="r">
              <a:buFont typeface="Wingdings 2" pitchFamily="18" charset="2"/>
              <a:buNone/>
            </a:pPr>
            <a:r>
              <a:rPr lang="ru-RU" sz="3600" b="1" smtClean="0"/>
              <a:t>Конфуций </a:t>
            </a:r>
            <a:r>
              <a:rPr lang="ru-RU" smtClean="0"/>
              <a:t> 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164013"/>
            <a:ext cx="3384550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157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для активизации участников собрания-встречи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7776864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«Дерево проблем».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используется для постановки проблемы на родительском собрании-встрече.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родителям выдаются «листочки дерева» зелёного и жёлтого цвета.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листочках зелёного цвета родители пишут проблемы в воспитании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Листья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прикрепляются к общему дереву. Затем на жёлтых листьях они пишут, в чем причина проблемы, по их мнению. И снова прикрепляют к дереву.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ведущего 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родительском собрании-встрече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9725"/>
            <a:ext cx="7920880" cy="4846638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Ведущему необходимо снять собственное напряжение  и тревогу перед встречей с родителями.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 помощью речи, интонации, жестов и других средств дать родителям почувствовать уважение и внимание к ним.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Постарайтесь понять родителей, правильно определить проблемы, наиболее волнующие их. Убедите их в том, что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дошкольной организации и семьи одни проблемы, одни задачи, одни дети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Разговаривать с родителями следует спокойно и доброжелательно. Важно, чтобы родители всех воспитанников ушли с собрания с верой в своего ребёнка.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Результатом вашей совместной работы на родительском собрании должна стать уверенность родителей в том, что в воспитании детей они всегда могут рассчитывать на Вашу поддержку и помощь других специалистов дошкольной организации.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8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ведущего на родительском собрании-встрече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7992888" cy="484663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Какие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реализует ведущий во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родительского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собрания?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Естественно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ответ на этот вопрос зависит от целей собрания.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уверенностью можно говорить, что практически всегда перед собранием стоит информационная задача, а следовательно, ведущий выступает в роли информатора. Казалось бы, роль для воспитателя или другого специалиста дошкольной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привычная.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это только на первый взгляд.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Образовывать и информировать – задачи совершенно разные, и предполагают они применение разных методов.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848872" cy="4846638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Достаточно часто ведущий (если это педагог), сам того не замечая, совершает подмену: вместо того чтобы передавать информацию взрослым людям в той форме, в которой им было бы удобно ее воспринять, он начинает воздействовать с ее помощью,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 есть учить родителей.</a:t>
            </a:r>
          </a:p>
          <a:p>
            <a:pPr marL="0" indent="0" algn="just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 результате информация не только не принимается и не осмысливается, но еще и порождает, независимо от своего содержания, сопротивление слушателей. </a:t>
            </a:r>
          </a:p>
          <a:p>
            <a:pPr marL="0" indent="0" algn="just" eaLnBrk="1" hangingPunct="1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Главная задача любого информатора–сделать так, чтобы его услышали. </a:t>
            </a:r>
          </a:p>
          <a:p>
            <a:pPr marL="0" indent="0" algn="just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То есть в принципе послушали и услышали именно то, что он хотел сказать. </a:t>
            </a:r>
          </a:p>
          <a:p>
            <a:pPr marL="0" indent="0" algn="just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На решение этой задачи и направлено большинство используемых приемов.</a:t>
            </a:r>
          </a:p>
          <a:p>
            <a:pPr marL="0" indent="0" algn="just" eaLnBrk="1" hangingPunct="1">
              <a:buFont typeface="Arial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3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920880" cy="4846638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контексте собрания-встречи необходимо рассматривать роль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фасилитатора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самом примитивном толковании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фасилитатор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это человек, облегчающий общение двух и более людей, контролирующий ход встречи, для того чтобы участники смогли сконцентрироваться на обсуждении содержания и решении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 дискуссии.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Ведущий-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фасилитатор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родительском собрании-встрече организует общение родителей и способствует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тому, чтобы дискуссия была продуктивной и вела к решению поставленных вопросов.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фасилитатора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ведущий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вносит в групповой процесс собственного содержания, а лишь обеспечивает развитие того содержания, которое задают сами участники.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9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требование – начало разговора должно быть кратким, эффектным и чётким по содержанию.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028384" cy="4846638"/>
          </a:xfrm>
        </p:spPr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Хорошо продумайте и запишите на листок бумаги первые 2–3 предложения Вашей речи. 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Они должны прозвучать максимально спокойно и чётко даже на фоне вполне понятного волнения. 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 представьтесь (если это первая встреча).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Коротко, но подчеркните те стороны Вашего статуса и роли в отношении детей, которые составят основу Вашего авторитета и значимости в глазах родителей.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начинайте с извинений, даже в том случае, если начало встречи затянулось, возникли накладки и какие-то недоразумения.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просто констатировать, что встреча началась несколько не так, как планировалось.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Извинения немедленно поставят Вас в позицию «снизу» и уменьшат субъективную значимость Вашей информации в глазах слушателей.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начать разговор в тишине. Найдите способ привлечь к себе внимание. Желательно это сделать нестандартно, так, чтобы выбранный Вами способ не напоминал урок.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3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7992888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решительно встаньте, переставьте вазу с цветами на край стола и начинайте...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разговор с изложения самой логики встречи, ее основных этапов: «Сначала мы с вами...», «Затем мы рассмотрим...», «В конце разговора нам с вами предстоит...».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Обозначьте место вопросов и реплик родителей в ходе встречи.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предупредите, что вопросы лучше задавать сразу, по ходу изложения информации. Или, наоборот, попросите родителей сначала полностью выслушать Вас, а затем задать вопросы.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Можете сказать, что на все вопросы, которые будут заданы в ходе Вашего монолога, ответите потом, а пока будете фиксировать их для себя на доске или листе бумаги.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Замечательно, если после изложения всех организационных моментов Вам удастся изменить позицию слушателей, сделать ее более включённой, раскрепощённой. </a:t>
            </a:r>
          </a:p>
          <a:p>
            <a:pPr algn="just"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приведите какой-либо недавний случай из жизни детей, покажите нечто смешное или интересное, сделанное детьми и т.п. </a:t>
            </a:r>
          </a:p>
          <a:p>
            <a:pPr algn="just"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родители не знакомы друг с другом, обязательно представьте их.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9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7992888" cy="484663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где стоять во время своего монолога?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помещение небольшое или слушателей немного, лучше сидеть в общем кругу или сбоку от собственного стола. Ни в коем случае не за столом!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Соотносите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 с размерами сообщения. Следите за невербальной информацией, которую Вы вольно и невольно транслируете при помощи своих жестов, позы и мимики.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волнении трудно управлять мимикой, и все же она должна соответствовать содержанию передаваемой информации и изменяться в такт ей.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Позы и жесты желательно применять преимущественно открытые, доброжелательные: движение рук при жестикуляции – от себя, а не на себя, и многое другое, что уже хорошо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 современным педагогам.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 забудьте в конце разговора вернуться к его началу и подвести итоги.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Не используйте ситуацию, когда родители собрались все вместе и наконец Вас слушают, для того чтобы выдать все эмоции, всю информацию, все проблемы, которые накопились.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Не позволяйте себе в ходе разговора отвлекаться на детали и уходить в сторону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6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848872" cy="4846638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 определите тему и придерживайтесь ее. Можно слегка заинтриговать родителей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«Мы могли бы поговорить и об этом...», «Мне есть что рассказать вам по такому вопросу, как...»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у них останется ощущение, что следующая встреча крайне важна и ее не стоит откладывать в их же собственных интересах.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убедиться, что такие встречи имеют смысл: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проходят оперативно и заканчиваются определённым результатом. А для этого информация должна подаваться дозированно, последовательно и чётко.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 как вся необходимая информация передана, можно переходить к ее обсуждению и принятию определённых решений.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2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2708275"/>
            <a:ext cx="4125913" cy="3889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Поэтому здесь важен не принцип параллельности, а принцип взаимопроникновения двух социальных институтов: без квалифицированной помощи специалистов семье обойтись сложно</a:t>
            </a:r>
            <a:r>
              <a:rPr lang="ru-RU" sz="2400" b="1" dirty="0" smtClean="0"/>
              <a:t>. </a:t>
            </a:r>
          </a:p>
        </p:txBody>
      </p:sp>
      <p:pic>
        <p:nvPicPr>
          <p:cNvPr id="16387" name="Picture 4" descr="MC90028997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852738"/>
            <a:ext cx="3384550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042988" y="765175"/>
            <a:ext cx="5905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i="0" u="sng" dirty="0">
                <a:solidFill>
                  <a:schemeClr val="accent2"/>
                </a:solidFill>
              </a:rPr>
              <a:t>Семья и детский сад связаны</a:t>
            </a:r>
            <a:r>
              <a:rPr lang="ru-RU" sz="3600" dirty="0"/>
              <a:t>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задачами в воспитании ребенка. </a:t>
            </a:r>
            <a:endParaRPr lang="ru-RU" sz="3600" i="0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  <p:bldP spid="245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6508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Родительские собрания нетрадиционной формы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>«Педагогическая лаборатория»;</a:t>
            </a:r>
          </a:p>
          <a:p>
            <a:pPr eaLnBrk="1" hangingPunct="1"/>
            <a:r>
              <a:rPr lang="ru-RU" sz="3200" b="1" smtClean="0"/>
              <a:t>«Читательская конференция»;</a:t>
            </a:r>
          </a:p>
          <a:p>
            <a:pPr eaLnBrk="1" hangingPunct="1"/>
            <a:r>
              <a:rPr lang="ru-RU" sz="3200" b="1" smtClean="0"/>
              <a:t>«Аукцион»;</a:t>
            </a:r>
          </a:p>
          <a:p>
            <a:pPr eaLnBrk="1" hangingPunct="1"/>
            <a:r>
              <a:rPr lang="ru-RU" sz="3200" b="1" smtClean="0"/>
              <a:t>«Семинар-практикум»;</a:t>
            </a:r>
          </a:p>
          <a:p>
            <a:pPr eaLnBrk="1" hangingPunct="1"/>
            <a:r>
              <a:rPr lang="ru-RU" sz="3200" b="1" smtClean="0"/>
              <a:t>«Душевный разговор»;</a:t>
            </a:r>
          </a:p>
          <a:p>
            <a:pPr eaLnBrk="1" hangingPunct="1"/>
            <a:r>
              <a:rPr lang="ru-RU" sz="3200" b="1" smtClean="0"/>
              <a:t>«Мастер-класс»;</a:t>
            </a:r>
          </a:p>
          <a:p>
            <a:pPr eaLnBrk="1" hangingPunct="1"/>
            <a:r>
              <a:rPr lang="ru-RU" sz="3200" b="1" smtClean="0"/>
              <a:t>«Ток-шоу».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971550" y="1700213"/>
            <a:ext cx="6769100" cy="2514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СПАСИБО   ЗА   ВНИМАНИЕ 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Методы активизации родителей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«Мозговой штурм»;</a:t>
            </a:r>
          </a:p>
          <a:p>
            <a:pPr eaLnBrk="1" hangingPunct="1"/>
            <a:r>
              <a:rPr lang="ru-RU" b="1" smtClean="0"/>
              <a:t>«Реверсионная мозговая атака, или Разнос»;</a:t>
            </a:r>
          </a:p>
          <a:p>
            <a:pPr eaLnBrk="1" hangingPunct="1"/>
            <a:r>
              <a:rPr lang="ru-RU" b="1" smtClean="0"/>
              <a:t>«Список прилагательных и определений»;</a:t>
            </a:r>
          </a:p>
          <a:p>
            <a:pPr eaLnBrk="1" hangingPunct="1"/>
            <a:r>
              <a:rPr lang="ru-RU" b="1" smtClean="0"/>
              <a:t>«Ассоциации»;</a:t>
            </a:r>
          </a:p>
          <a:p>
            <a:pPr eaLnBrk="1" hangingPunct="1"/>
            <a:r>
              <a:rPr lang="ru-RU" b="1" smtClean="0"/>
              <a:t>«Коллективная запись»;</a:t>
            </a:r>
          </a:p>
          <a:p>
            <a:pPr eaLnBrk="1" hangingPunct="1"/>
            <a:r>
              <a:rPr lang="ru-RU" b="1" smtClean="0"/>
              <a:t>«Запись на листах»;</a:t>
            </a:r>
          </a:p>
          <a:p>
            <a:pPr eaLnBrk="1" hangingPunct="1"/>
            <a:r>
              <a:rPr lang="ru-RU" b="1" smtClean="0"/>
              <a:t>«Эвристические вопросы»;</a:t>
            </a:r>
          </a:p>
          <a:p>
            <a:pPr eaLnBrk="1" hangingPunct="1"/>
            <a:r>
              <a:rPr lang="ru-RU" b="1" smtClean="0"/>
              <a:t>«Мини-эксперимент».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195619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800" dirty="0" smtClean="0"/>
              <a:t>Нетрадиционная форма проведения собрания –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1300"/>
            <a:ext cx="7239000" cy="2087563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собрание – встреча 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3573463"/>
            <a:ext cx="61055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Новый смысл собрания – собрание-встреча партнеров.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1196752"/>
            <a:ext cx="8194011" cy="566124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на родительских собраниях – это шаг к взаимопониманию, ступень для обретения доверия, обмена духовными  ценностями, эмоциями, обмен опытом, знаниями.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диалоговая форма проведения родительского собрания стимулирует совместную мыслительную деятельность воспитывающих взрослых, и как результат – проекты, направленные на новое качество воспитания детей.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находящийся в диалоге,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будет диктовать, навязывать свой взгляд, он дает возможность каждому родителю принять участие в обсуждении актуальных проблем воспитания.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будет ориентирован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выявление интересов, чувств родителей, внимательное восприятие высказываемых идей, способных объединить взрослых в коллектив единомышленников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порождает новый смысл собрания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собрание-встреча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партнеров!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собрание не может быть для галочки в плане работы педагога и  формальным времяпровождением для родителей.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118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Собрания-встречи  имеют ресурс стать событием для семьи и детского сада. </a:t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9725"/>
            <a:ext cx="8172400" cy="484663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событие-переживание, проживание нескольких часов вместе, полезных часов действия;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объединение равных; это признание множественности истин,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открытость целевых установок;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удивление и одобрение;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поиск ответов на вопросы;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опыт взаимодействия,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возможность критически отнестись к ситуации, к себе.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собрания целесообразно проводить как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годовой круг родительских встреч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каждая из которых решает свои задачи и наполнена смыслом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8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909</TotalTime>
  <Words>3422</Words>
  <Application>Microsoft Office PowerPoint</Application>
  <PresentationFormat>Экран (4:3)</PresentationFormat>
  <Paragraphs>285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Изящная</vt:lpstr>
      <vt:lpstr>Новый взгляд на родительское собрание  </vt:lpstr>
      <vt:lpstr>Родительское собрание</vt:lpstr>
      <vt:lpstr>Истинный смысл родительского собрания – встретиться, чтобы вместе поговорить о проблемах и найти способы их решения, узнать о достижениях друг друга  </vt:lpstr>
      <vt:lpstr>Презентация PowerPoint</vt:lpstr>
      <vt:lpstr>Родительские собрания нетрадиционной формы</vt:lpstr>
      <vt:lpstr>Методы активизации родителей</vt:lpstr>
      <vt:lpstr>Нетрадиционная форма проведения собрания –</vt:lpstr>
      <vt:lpstr>Новый смысл собрания – собрание-встреча партнеров. </vt:lpstr>
      <vt:lpstr>Собрания-встречи  имеют ресурс стать событием для семьи и детского сада.  </vt:lpstr>
      <vt:lpstr>ГОДОВОЙ КРУГ СОБРАНИЙ-ВСТРЕЧ С РОДИТЕЛЯМИ</vt:lpstr>
      <vt:lpstr>Рассмотрим годовой круг собраний-встреч с родителями на примере вновь поступивших в детский сад детей.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Признаками успешного проведения собраний-встреч являются:</vt:lpstr>
      <vt:lpstr>Исходя из перечисленных признаков, ведущему собрание-встречу важно научиться:</vt:lpstr>
      <vt:lpstr>ПРИМЕРНАЯ ТЕМАТИКА РОДИТЕЛЬСКИХ СОБРАНИЙ-ВСТРЕЧ </vt:lpstr>
      <vt:lpstr>МЕТОДИЧЕСКИЕ РЕКОМЕНДАЦИИ  ПО ПРОВЕДЕНИЮ СОБРАНИЙ-ВСТРЕЧ</vt:lpstr>
      <vt:lpstr>Презентация PowerPoint</vt:lpstr>
      <vt:lpstr>Презентация PowerPoint</vt:lpstr>
      <vt:lpstr>Важно следить за временем и завершить собрание-встречу  в  установленное время. </vt:lpstr>
      <vt:lpstr>Собрание-встреча принесёт родителям и воспитателям новое знание о себе и о другом, если в нем примет участие педагог-психолог, владеющий следующими методами  взаимодействия с родителями:</vt:lpstr>
      <vt:lpstr>Презентация PowerPoint</vt:lpstr>
      <vt:lpstr>Презентация PowerPoint</vt:lpstr>
      <vt:lpstr>Какие же функции должно выполнять родительское собрание-встреча?</vt:lpstr>
      <vt:lpstr>Презентация PowerPoint</vt:lpstr>
      <vt:lpstr>Подготовка и проведение собрания-встречи. С чего начинается подготовка к родительскому собранию-встрече?</vt:lpstr>
      <vt:lpstr>Презентация PowerPoint</vt:lpstr>
      <vt:lpstr>Презентация PowerPoint</vt:lpstr>
      <vt:lpstr>Презентация PowerPoint</vt:lpstr>
      <vt:lpstr>Методы проведения родительского собрания-встречи</vt:lpstr>
      <vt:lpstr>Рассмотрим некоторые из методов подробно:</vt:lpstr>
      <vt:lpstr>Презентация PowerPoint</vt:lpstr>
      <vt:lpstr>Презентация PowerPoint</vt:lpstr>
      <vt:lpstr>Использование игровых ситуаций</vt:lpstr>
      <vt:lpstr>Презентация PowerPoint</vt:lpstr>
      <vt:lpstr>Презентация PowerPoint</vt:lpstr>
      <vt:lpstr>Игры для первого родительского собрания-встречи</vt:lpstr>
      <vt:lpstr>Приемы для активизации участников собрания-встречи</vt:lpstr>
      <vt:lpstr>Правила поведения ведущего  на родительском собрании-встрече</vt:lpstr>
      <vt:lpstr>Роль ведущего на родительском собрании-встрече</vt:lpstr>
      <vt:lpstr>Презентация PowerPoint</vt:lpstr>
      <vt:lpstr>Презентация PowerPoint</vt:lpstr>
      <vt:lpstr>Главное требование – начало разговора должно быть кратким, эффектным и чётким по содержанию.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организовать родительское собрание в ДОУ?</dc:title>
  <dc:creator>Илья</dc:creator>
  <cp:lastModifiedBy>Komp</cp:lastModifiedBy>
  <cp:revision>67</cp:revision>
  <dcterms:created xsi:type="dcterms:W3CDTF">2010-10-23T14:22:38Z</dcterms:created>
  <dcterms:modified xsi:type="dcterms:W3CDTF">2017-04-19T16:06:42Z</dcterms:modified>
</cp:coreProperties>
</file>